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78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9F0DF-7A4B-4070-911D-302C051FBD09}" type="datetimeFigureOut">
              <a:rPr lang="tr-TR" smtClean="0"/>
              <a:t>17.06.2025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3C29-FCC5-4C26-A11D-89CBB4248B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6495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9F0DF-7A4B-4070-911D-302C051FBD09}" type="datetimeFigureOut">
              <a:rPr lang="tr-TR" smtClean="0"/>
              <a:t>17.06.2025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3C29-FCC5-4C26-A11D-89CBB4248B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6887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9F0DF-7A4B-4070-911D-302C051FBD09}" type="datetimeFigureOut">
              <a:rPr lang="tr-TR" smtClean="0"/>
              <a:t>17.06.2025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3C29-FCC5-4C26-A11D-89CBB4248B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1238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9F0DF-7A4B-4070-911D-302C051FBD09}" type="datetimeFigureOut">
              <a:rPr lang="tr-TR" smtClean="0"/>
              <a:t>17.06.2025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3C29-FCC5-4C26-A11D-89CBB4248B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5062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9F0DF-7A4B-4070-911D-302C051FBD09}" type="datetimeFigureOut">
              <a:rPr lang="tr-TR" smtClean="0"/>
              <a:t>17.06.2025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3C29-FCC5-4C26-A11D-89CBB4248B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0455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9F0DF-7A4B-4070-911D-302C051FBD09}" type="datetimeFigureOut">
              <a:rPr lang="tr-TR" smtClean="0"/>
              <a:t>17.06.2025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3C29-FCC5-4C26-A11D-89CBB4248B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8720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9F0DF-7A4B-4070-911D-302C051FBD09}" type="datetimeFigureOut">
              <a:rPr lang="tr-TR" smtClean="0"/>
              <a:t>17.06.2025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3C29-FCC5-4C26-A11D-89CBB4248B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6386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9F0DF-7A4B-4070-911D-302C051FBD09}" type="datetimeFigureOut">
              <a:rPr lang="tr-TR" smtClean="0"/>
              <a:t>17.06.2025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3C29-FCC5-4C26-A11D-89CBB4248B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1445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9F0DF-7A4B-4070-911D-302C051FBD09}" type="datetimeFigureOut">
              <a:rPr lang="tr-TR" smtClean="0"/>
              <a:t>17.06.2025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3C29-FCC5-4C26-A11D-89CBB4248B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4099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9F0DF-7A4B-4070-911D-302C051FBD09}" type="datetimeFigureOut">
              <a:rPr lang="tr-TR" smtClean="0"/>
              <a:t>17.06.2025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3C29-FCC5-4C26-A11D-89CBB4248B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276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9F0DF-7A4B-4070-911D-302C051FBD09}" type="datetimeFigureOut">
              <a:rPr lang="tr-TR" smtClean="0"/>
              <a:t>17.06.2025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3C29-FCC5-4C26-A11D-89CBB4248B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66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E9F0DF-7A4B-4070-911D-302C051FBD09}" type="datetimeFigureOut">
              <a:rPr lang="tr-TR" smtClean="0"/>
              <a:t>17.06.2025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FB3C29-FCC5-4C26-A11D-89CBB4248B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0015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metin, ekran görüntüsü, yazı tipi, grafik tasarı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3E727605-878A-16C0-AF13-CBDC6681EB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48B20BC8-D67C-32D9-1213-71C9DF8B15B1}"/>
              </a:ext>
            </a:extLst>
          </p:cNvPr>
          <p:cNvSpPr txBox="1"/>
          <p:nvPr/>
        </p:nvSpPr>
        <p:spPr>
          <a:xfrm>
            <a:off x="181324" y="2306106"/>
            <a:ext cx="15872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4800" dirty="0">
                <a:solidFill>
                  <a:srgbClr val="0945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3090683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metin, ekran görüntüsü, yazı tipi, grafik tasarı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9CFB991A-7D72-A7B7-A26A-E9A8FEA5EF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EBB04437-F3D3-1236-D2BD-832B41EE71FA}"/>
              </a:ext>
            </a:extLst>
          </p:cNvPr>
          <p:cNvSpPr txBox="1"/>
          <p:nvPr/>
        </p:nvSpPr>
        <p:spPr>
          <a:xfrm>
            <a:off x="181324" y="2306106"/>
            <a:ext cx="15872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4800" dirty="0">
                <a:solidFill>
                  <a:srgbClr val="0945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2269504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metin, ekran görüntüsü, yazı tipi, iş kartı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E80FB47F-E058-C724-3C85-84F9E21926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05A6F5B1-230C-5F0E-6D60-37A31FE2B13B}"/>
              </a:ext>
            </a:extLst>
          </p:cNvPr>
          <p:cNvSpPr txBox="1"/>
          <p:nvPr/>
        </p:nvSpPr>
        <p:spPr>
          <a:xfrm>
            <a:off x="181324" y="2306106"/>
            <a:ext cx="15872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4800" dirty="0">
                <a:solidFill>
                  <a:srgbClr val="0945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38130919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3</Words>
  <Application>Microsoft Office PowerPoint</Application>
  <PresentationFormat>A4 Kağıt (210x297 mm)</PresentationFormat>
  <Paragraphs>3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SELİNAY Y. 200529053</dc:creator>
  <cp:lastModifiedBy>SAADET AYÇA AKYOL</cp:lastModifiedBy>
  <cp:revision>2</cp:revision>
  <dcterms:created xsi:type="dcterms:W3CDTF">2025-05-30T08:07:40Z</dcterms:created>
  <dcterms:modified xsi:type="dcterms:W3CDTF">2025-06-17T13:17:52Z</dcterms:modified>
</cp:coreProperties>
</file>